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ef37cb5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ef37cb5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ef37cb52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ef37cb52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 point - agriculture conflicts, hunting permits, safety advisories, conservation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ef37cb52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ef37cb52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ef37cb52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ef37cb52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ef37cb5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ef37cb5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Google Shape;10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1" name="Google Shape;161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9" name="Google Shape;19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Google Shape;33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2" name="Google Shape;62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regonwild.org/events/oregon-wolves-making-comeback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dfw.state.or.us/Wolves/docs/Wolf_Use_Map_181231NEW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www.dfw.state.or.us/Wolves/wolf_reporting_form.as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pexels.com/photo/nature-iphone-forest-trees-93765/" TargetMode="External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://www.montanaoutdoor.com/2012/02/interactive-wolf-sighting-map-2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virtualdvid/oregon-wildlife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Tracking Oregon’s Wildlife</a:t>
            </a:r>
            <a:endParaRPr/>
          </a:p>
        </p:txBody>
      </p:sp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779477" y="28770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J. Mark Daniels, PhD				Flatiron School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Data Scientist					Washington DC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730725" y="1318650"/>
            <a:ext cx="38934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World Application</a:t>
            </a:r>
            <a:endParaRPr b="0"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25" y="1961950"/>
            <a:ext cx="24860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701575" y="4362250"/>
            <a:ext cx="2544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Top 3 guesses: ['black_bear', 'elk', 'gray_wolf']</a:t>
            </a:r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550" y="1961950"/>
            <a:ext cx="24860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3491613" y="4362250"/>
            <a:ext cx="2379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Top 3 guesses: ['coyote', 'gray_fox', 'gray_wolf']</a:t>
            </a:r>
            <a:endParaRPr/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250" y="1961950"/>
            <a:ext cx="24860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6088113" y="4362250"/>
            <a:ext cx="2544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Top 3 guesses: ['gray_wolf', 'gray_fox', 'red_fox']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Future Improvements</a:t>
            </a:r>
            <a:endParaRPr sz="1200"/>
          </a:p>
        </p:txBody>
      </p:sp>
      <p:sp>
        <p:nvSpPr>
          <p:cNvPr id="263" name="Google Shape;263;p28"/>
          <p:cNvSpPr txBox="1"/>
          <p:nvPr>
            <p:ph idx="4294967295" type="body"/>
          </p:nvPr>
        </p:nvSpPr>
        <p:spPr>
          <a:xfrm>
            <a:off x="729450" y="1749350"/>
            <a:ext cx="82167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Retrain models using more game camera photos at night.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Improve differentiation rates between similar species.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Refine geolocation data to update maps in real time.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Build webpage for citizens to upload images.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Audiences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730000" y="2038463"/>
            <a:ext cx="4061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State of Oregon</a:t>
            </a:r>
            <a:endParaRPr sz="1800"/>
          </a:p>
        </p:txBody>
      </p:sp>
      <p:sp>
        <p:nvSpPr>
          <p:cNvPr id="181" name="Google Shape;181;p19"/>
          <p:cNvSpPr txBox="1"/>
          <p:nvPr/>
        </p:nvSpPr>
        <p:spPr>
          <a:xfrm>
            <a:off x="730000" y="2299763"/>
            <a:ext cx="4061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Department of Fish and Wildlife</a:t>
            </a:r>
            <a:endParaRPr sz="1800"/>
          </a:p>
        </p:txBody>
      </p:sp>
      <p:sp>
        <p:nvSpPr>
          <p:cNvPr id="182" name="Google Shape;182;p19"/>
          <p:cNvSpPr txBox="1"/>
          <p:nvPr/>
        </p:nvSpPr>
        <p:spPr>
          <a:xfrm>
            <a:off x="730000" y="2561063"/>
            <a:ext cx="4061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Conservation Groups</a:t>
            </a:r>
            <a:endParaRPr sz="1800"/>
          </a:p>
        </p:txBody>
      </p:sp>
      <p:sp>
        <p:nvSpPr>
          <p:cNvPr id="183" name="Google Shape;183;p19"/>
          <p:cNvSpPr txBox="1"/>
          <p:nvPr/>
        </p:nvSpPr>
        <p:spPr>
          <a:xfrm>
            <a:off x="730000" y="2822363"/>
            <a:ext cx="4061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Wildlife Biologists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598189" y="3183125"/>
            <a:ext cx="2390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 Image Credit</a:t>
            </a: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138" y="1268588"/>
            <a:ext cx="23907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000" y="3254888"/>
            <a:ext cx="2633752" cy="17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6324" y="2971900"/>
            <a:ext cx="1811368" cy="198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Oregon Fish and Wildlife tracks the wolf population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721225" y="2781725"/>
            <a:ext cx="30516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Why?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750" y="1007950"/>
            <a:ext cx="5195775" cy="40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3826989" y="4882200"/>
            <a:ext cx="2390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 Image Credit  </a:t>
            </a: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reporting form</a:t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800" y="1318650"/>
            <a:ext cx="5562126" cy="3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721225" y="2781725"/>
            <a:ext cx="27735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bit archaic and cumbersome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3494714" y="4781925"/>
            <a:ext cx="2390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 Image Credit  </a:t>
            </a: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it was easier?</a:t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2400325"/>
            <a:ext cx="2638526" cy="19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4084589" y="4379225"/>
            <a:ext cx="2390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 Image Credit  </a:t>
            </a: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600" y="1071100"/>
            <a:ext cx="4967150" cy="33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Simplify reporting:</a:t>
            </a:r>
            <a:endParaRPr sz="1200"/>
          </a:p>
        </p:txBody>
      </p:sp>
      <p:sp>
        <p:nvSpPr>
          <p:cNvPr id="217" name="Google Shape;217;p23"/>
          <p:cNvSpPr txBox="1"/>
          <p:nvPr>
            <p:ph idx="4294967295" type="body"/>
          </p:nvPr>
        </p:nvSpPr>
        <p:spPr>
          <a:xfrm>
            <a:off x="729450" y="1749350"/>
            <a:ext cx="4469100" cy="3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Track sightings of species of interest (endangered, invasive, and/or nuisance).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Extract image geotags to plot and track animal locations.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Incorporate citizen scientists similar to the Backyard Bird Count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Track migration and distribution patterns.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950" y="1825550"/>
            <a:ext cx="3640650" cy="22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>
            <p:ph type="title"/>
          </p:nvPr>
        </p:nvSpPr>
        <p:spPr>
          <a:xfrm>
            <a:off x="5350950" y="4126675"/>
            <a:ext cx="35025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hlinkClick r:id="rId4"/>
              </a:rPr>
              <a:t>Image Credit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Built image classification to identify wildlife</a:t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Kaggle Dataset</a:t>
            </a:r>
            <a:r>
              <a:rPr lang="en-GB" sz="1800"/>
              <a:t> - 14,013 images in 20 classes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Created binary and multiclass image classification systems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Binary (88</a:t>
            </a:r>
            <a:r>
              <a:rPr lang="en-GB" sz="1800"/>
              <a:t>% accuracy)</a:t>
            </a:r>
            <a:r>
              <a:rPr lang="en-GB" sz="1800"/>
              <a:t> for tracking of specific species of interest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Multiclass (7</a:t>
            </a:r>
            <a:r>
              <a:rPr lang="en-GB" sz="1800"/>
              <a:t>5</a:t>
            </a:r>
            <a:r>
              <a:rPr lang="en-GB" sz="1800"/>
              <a:t>% accuracy) for general </a:t>
            </a:r>
            <a:r>
              <a:rPr lang="en-GB" sz="1800"/>
              <a:t>classifications</a:t>
            </a:r>
            <a:endParaRPr sz="1800"/>
          </a:p>
        </p:txBody>
      </p:sp>
      <p:pic>
        <p:nvPicPr>
          <p:cNvPr descr="shutterstock_429987889_edited.jpg" id="226" name="Google Shape;226;p24"/>
          <p:cNvPicPr preferRelativeResize="0"/>
          <p:nvPr/>
        </p:nvPicPr>
        <p:blipFill rotWithShape="1">
          <a:blip r:embed="rId4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829425" y="1265825"/>
            <a:ext cx="62871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Model Performance</a:t>
            </a:r>
            <a:endParaRPr b="0"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23" y="1839950"/>
            <a:ext cx="2667700" cy="23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829425" y="4166925"/>
            <a:ext cx="38934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Binary (Single Species) Classification: 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88% Accuracy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82% F1</a:t>
            </a:r>
            <a:endParaRPr b="1" sz="1400"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175" y="1839950"/>
            <a:ext cx="4472476" cy="29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743400" y="528300"/>
            <a:ext cx="76572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Multiclass Misclassification Makes Sense</a:t>
            </a:r>
            <a:endParaRPr b="0"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1415850" y="1464275"/>
            <a:ext cx="6312300" cy="29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Multiclass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7</a:t>
            </a:r>
            <a:r>
              <a:rPr b="1" lang="en-GB" sz="1400"/>
              <a:t>5</a:t>
            </a:r>
            <a:r>
              <a:rPr b="1" lang="en-GB" sz="1400"/>
              <a:t>% Accuracy for first choice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94% Accuracy for top 3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Most Common Misclassifications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Columbian Deer as Whitetail Deer (6.8% ID rate)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Mountain Beaver as Nutria (35% ID rate)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Seals as Sea Lions (43% ID rate)</a:t>
            </a:r>
            <a:endParaRPr b="1" sz="1400"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24" y="2194245"/>
            <a:ext cx="1018225" cy="164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25" y="3423650"/>
            <a:ext cx="1293379" cy="129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4900" y="3423645"/>
            <a:ext cx="1822350" cy="10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4400" y="3423650"/>
            <a:ext cx="1366651" cy="13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8777" y="2633400"/>
            <a:ext cx="2048378" cy="1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0027" y="3690425"/>
            <a:ext cx="1822350" cy="12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